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3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0796935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spc="0">
                <a:solidFill>
                  <a:srgbClr val="E4E4E4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“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r>
              <a:t>-Johnny Appleseed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1600" spc="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9" name="Shape 12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moving into project two</a:t>
            </a:r>
          </a:p>
        </p:txBody>
      </p:sp>
      <p:sp>
        <p:nvSpPr>
          <p:cNvPr id="130" name="Shape 130"/>
          <p:cNvSpPr>
            <a:spLocks noGrp="1"/>
          </p:cNvSpPr>
          <p:nvPr>
            <p:ph type="subTitle" sz="half" idx="1"/>
          </p:nvPr>
        </p:nvSpPr>
        <p:spPr>
          <a:xfrm>
            <a:off x="571500" y="5995850"/>
            <a:ext cx="11861800" cy="2944949"/>
          </a:xfrm>
          <a:prstGeom prst="rect">
            <a:avLst/>
          </a:prstGeom>
        </p:spPr>
        <p:txBody>
          <a:bodyPr/>
          <a:lstStyle/>
          <a:p>
            <a:r>
              <a:rPr dirty="0"/>
              <a:t>cis 1-A week 8</a:t>
            </a:r>
          </a:p>
          <a:p>
            <a:r>
              <a:rPr dirty="0" err="1"/>
              <a:t>stefan</a:t>
            </a:r>
            <a:r>
              <a:rPr dirty="0"/>
              <a:t> bund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118295074_2675x2907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3" name="Shape 133"/>
          <p:cNvSpPr>
            <a:spLocks noGrp="1"/>
          </p:cNvSpPr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this week's goals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sz="half" idx="1"/>
          </p:nvPr>
        </p:nvSpPr>
        <p:spPr>
          <a:xfrm>
            <a:off x="7023100" y="2886890"/>
            <a:ext cx="5397500" cy="6142809"/>
          </a:xfrm>
          <a:prstGeom prst="rect">
            <a:avLst/>
          </a:prstGeom>
        </p:spPr>
        <p:txBody>
          <a:bodyPr/>
          <a:lstStyle/>
          <a:p>
            <a:pPr marL="398272" indent="-398272" defTabSz="572516">
              <a:spcBef>
                <a:spcPts val="1700"/>
              </a:spcBef>
              <a:defRPr sz="2744"/>
            </a:pPr>
            <a:r>
              <a:rPr dirty="0"/>
              <a:t>this week teams will solidify their research topic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rPr dirty="0"/>
              <a:t>this will require some work with the teacher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rPr dirty="0"/>
              <a:t>will require collecting papers to constitute a literature survey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rPr dirty="0"/>
              <a:t>also require group work</a:t>
            </a:r>
          </a:p>
          <a:p>
            <a:pPr marL="398272" indent="-398272" defTabSz="572516">
              <a:spcBef>
                <a:spcPts val="1700"/>
              </a:spcBef>
              <a:defRPr sz="2744"/>
            </a:pPr>
            <a:r>
              <a:rPr dirty="0"/>
              <a:t>but before we begin that, let's unify around a discussion of what groups should do, long term over the course of the study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25779">
              <a:spcBef>
                <a:spcPts val="2000"/>
              </a:spcBef>
              <a:defRPr sz="4680"/>
            </a:lvl1pPr>
          </a:lstStyle>
          <a:p>
            <a:r>
              <a:t>what kinds of presentations do you like to attend /hear?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571500" y="2690948"/>
            <a:ext cx="11861800" cy="6338751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happens during a truly great presentation</a:t>
            </a:r>
            <a:r>
              <a:rPr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Relevance to your own life</a:t>
            </a:r>
          </a:p>
          <a:p>
            <a:pPr lvl="1"/>
            <a:r>
              <a:rPr lang="en-US" dirty="0" smtClean="0"/>
              <a:t>Covering all main points, flowing </a:t>
            </a:r>
            <a:r>
              <a:rPr lang="en-US" u="sng" dirty="0" smtClean="0"/>
              <a:t>smoothly/quickly</a:t>
            </a:r>
          </a:p>
          <a:p>
            <a:pPr lvl="1"/>
            <a:r>
              <a:rPr lang="en-US" dirty="0" smtClean="0"/>
              <a:t>Has it down: know their stuff</a:t>
            </a:r>
          </a:p>
          <a:p>
            <a:pPr lvl="1"/>
            <a:r>
              <a:rPr lang="en-US" dirty="0" smtClean="0"/>
              <a:t>Building up their message</a:t>
            </a:r>
          </a:p>
          <a:p>
            <a:pPr lvl="2"/>
            <a:endParaRPr dirty="0"/>
          </a:p>
          <a:p>
            <a:r>
              <a:rPr dirty="0"/>
              <a:t>what elements are present?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xfrm>
            <a:off x="571500" y="723900"/>
            <a:ext cx="11861800" cy="26416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r" defTabSz="321310">
              <a:lnSpc>
                <a:spcPct val="80000"/>
              </a:lnSpc>
              <a:spcBef>
                <a:spcPts val="0"/>
              </a:spcBef>
              <a:defRPr sz="6655">
                <a:solidFill>
                  <a:srgbClr val="5C5C5C"/>
                </a:solidFill>
              </a:defRPr>
            </a:lvl1pPr>
          </a:lstStyle>
          <a:p>
            <a:r>
              <a:t>what happens during a presentation that fails to live up to expectations? </a:t>
            </a:r>
          </a:p>
        </p:txBody>
      </p:sp>
      <p:sp>
        <p:nvSpPr>
          <p:cNvPr id="143" name="Shape 143"/>
          <p:cNvSpPr>
            <a:spLocks noGrp="1"/>
          </p:cNvSpPr>
          <p:nvPr>
            <p:ph type="body" idx="1"/>
          </p:nvPr>
        </p:nvSpPr>
        <p:spPr>
          <a:xfrm>
            <a:off x="571500" y="3174274"/>
            <a:ext cx="11861800" cy="5855426"/>
          </a:xfrm>
          <a:prstGeom prst="rect">
            <a:avLst/>
          </a:prstGeom>
        </p:spPr>
        <p:txBody>
          <a:bodyPr/>
          <a:lstStyle/>
          <a:p>
            <a:r>
              <a:rPr dirty="0"/>
              <a:t>presentations that confuse -- how do they operate?</a:t>
            </a:r>
          </a:p>
          <a:p>
            <a:pPr lvl="1"/>
            <a:r>
              <a:rPr lang="en-US" dirty="0" smtClean="0"/>
              <a:t>Feeling left behind: abandoned</a:t>
            </a:r>
            <a:endParaRPr dirty="0"/>
          </a:p>
          <a:p>
            <a:endParaRPr dirty="0"/>
          </a:p>
          <a:p>
            <a:r>
              <a:rPr dirty="0"/>
              <a:t>presentations that bore -- how do they operate? </a:t>
            </a:r>
          </a:p>
          <a:p>
            <a:pPr lvl="1"/>
            <a:r>
              <a:rPr lang="en-US" dirty="0" smtClean="0"/>
              <a:t>Irrelevant to the audience</a:t>
            </a:r>
            <a:endParaRPr dirty="0"/>
          </a:p>
          <a:p>
            <a:r>
              <a:rPr dirty="0"/>
              <a:t>presentations that make you unhappy/mad -- what do they do? 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46" name="Shape 1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the fundamentals</a:t>
            </a:r>
          </a:p>
        </p:txBody>
      </p:sp>
      <p:sp>
        <p:nvSpPr>
          <p:cNvPr id="147" name="Shape 147"/>
          <p:cNvSpPr>
            <a:spLocks noGrp="1"/>
          </p:cNvSpPr>
          <p:nvPr>
            <p:ph type="body" idx="1"/>
          </p:nvPr>
        </p:nvSpPr>
        <p:spPr>
          <a:xfrm>
            <a:off x="571500" y="2338250"/>
            <a:ext cx="11861800" cy="6691449"/>
          </a:xfrm>
          <a:prstGeom prst="rect">
            <a:avLst/>
          </a:prstGeom>
        </p:spPr>
        <p:txBody>
          <a:bodyPr/>
          <a:lstStyle/>
          <a:p>
            <a:r>
              <a:rPr dirty="0"/>
              <a:t>what basic recommendations should we make to all presenters? </a:t>
            </a:r>
            <a:endParaRPr lang="en-US" dirty="0" smtClean="0"/>
          </a:p>
          <a:p>
            <a:pPr lvl="1"/>
            <a:r>
              <a:rPr lang="en-US" dirty="0" smtClean="0"/>
              <a:t>Keep audience interested</a:t>
            </a:r>
          </a:p>
          <a:p>
            <a:pPr lvl="1"/>
            <a:r>
              <a:rPr lang="en-US" dirty="0" smtClean="0"/>
              <a:t>Know your subject well</a:t>
            </a:r>
          </a:p>
          <a:p>
            <a:pPr lvl="1"/>
            <a:r>
              <a:rPr lang="en-US" dirty="0" smtClean="0"/>
              <a:t>Know audience, what triggers them</a:t>
            </a:r>
          </a:p>
          <a:p>
            <a:pPr lvl="1"/>
            <a:r>
              <a:rPr lang="en-US" dirty="0" smtClean="0"/>
              <a:t>Concise: avoid tangents, broad yet focused</a:t>
            </a:r>
          </a:p>
          <a:p>
            <a:pPr lvl="1"/>
            <a:r>
              <a:rPr lang="en-US" dirty="0" smtClean="0"/>
              <a:t>Graphs are helpful; they illustrate data, are the basis for ‘truths</a:t>
            </a:r>
            <a:r>
              <a:rPr lang="en-US" smtClean="0"/>
              <a:t>,’ facts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215</Words>
  <Application>Microsoft Office PowerPoint</Application>
  <PresentationFormat>Custom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Baskerville SemiBold</vt:lpstr>
      <vt:lpstr>DIN Alternate</vt:lpstr>
      <vt:lpstr>DIN Condensed</vt:lpstr>
      <vt:lpstr>Helvetica</vt:lpstr>
      <vt:lpstr>Helvetica Neue</vt:lpstr>
      <vt:lpstr>Iowan Old Style Italic</vt:lpstr>
      <vt:lpstr>Iowan Old Style Roman</vt:lpstr>
      <vt:lpstr>Zapf Dingbats</vt:lpstr>
      <vt:lpstr>New_Template9</vt:lpstr>
      <vt:lpstr>moving into project two</vt:lpstr>
      <vt:lpstr>this week's goals</vt:lpstr>
      <vt:lpstr>what kinds of presentations do you like to attend /hear?</vt:lpstr>
      <vt:lpstr>what happens during a presentation that fails to live up to expectations? </vt:lpstr>
      <vt:lpstr>the fundamentals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moving into project two</dc:title>
  <dc:creator>rcc</dc:creator>
  <cp:lastModifiedBy>rcc</cp:lastModifiedBy>
  <cp:revision>4</cp:revision>
  <dcterms:modified xsi:type="dcterms:W3CDTF">2016-04-25T20:10:08Z</dcterms:modified>
</cp:coreProperties>
</file>